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64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0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3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0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30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3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51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0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39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0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051E9-6950-49BB-B53F-FC04D3E1DCC4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4EEEE-FFCF-436A-B20C-2B956D37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936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ms.e-vostok.ru/main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ms.e-vostok.ru/bul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ms.e-vostok.ru/bul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Сервис рассылки смс-сообщений (Е-ВОСТОК)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Инструкция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4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1145"/>
            <a:ext cx="12192000" cy="17039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/>
              <a:t>Прейдите по ссылке </a:t>
            </a:r>
            <a:r>
              <a:rPr lang="en-US" sz="3600" dirty="0" smtClean="0">
                <a:hlinkClick r:id="rId2"/>
              </a:rPr>
              <a:t>https://sms.e-vostok.ru/main.php</a:t>
            </a:r>
            <a:r>
              <a:rPr lang="ru-RU" sz="3600" dirty="0" smtClean="0"/>
              <a:t> и введите свои логин и пароль в соответствующие поля, после нажмите кнопку «</a:t>
            </a:r>
            <a:r>
              <a:rPr lang="en-US" sz="3600" dirty="0" smtClean="0"/>
              <a:t>Enter</a:t>
            </a:r>
            <a:r>
              <a:rPr lang="ru-RU" sz="3600" dirty="0" smtClean="0"/>
              <a:t>» для входа в личный кабинет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809" t="146" r="354" b="64408"/>
          <a:stretch/>
        </p:blipFill>
        <p:spPr>
          <a:xfrm>
            <a:off x="52935" y="2066544"/>
            <a:ext cx="12086130" cy="2313432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>
            <a:off x="3986784" y="3410712"/>
            <a:ext cx="603504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 flipV="1">
            <a:off x="7589520" y="3419856"/>
            <a:ext cx="694944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751576" y="3538728"/>
            <a:ext cx="678180" cy="3108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3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728"/>
            <a:ext cx="3922776" cy="2743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Для формирования текста извещения необходимо заполнить поля:</a:t>
            </a:r>
          </a:p>
          <a:p>
            <a:pPr algn="just"/>
            <a:r>
              <a:rPr lang="ru-RU" dirty="0" smtClean="0"/>
              <a:t>ФИО извещаемого</a:t>
            </a:r>
            <a:endParaRPr lang="ru-RU" dirty="0"/>
          </a:p>
          <a:p>
            <a:pPr algn="just"/>
            <a:r>
              <a:rPr lang="ru-RU" dirty="0" smtClean="0"/>
              <a:t>Дата и время заседания</a:t>
            </a:r>
          </a:p>
          <a:p>
            <a:pPr algn="just"/>
            <a:r>
              <a:rPr lang="ru-RU" dirty="0" smtClean="0"/>
              <a:t>Вызывается в качестве</a:t>
            </a:r>
            <a:endParaRPr lang="ru-RU" dirty="0"/>
          </a:p>
          <a:p>
            <a:pPr algn="just"/>
            <a:r>
              <a:rPr lang="ru-RU" dirty="0" smtClean="0"/>
              <a:t>Дело</a:t>
            </a:r>
          </a:p>
          <a:p>
            <a:pPr algn="just"/>
            <a:r>
              <a:rPr lang="ru-RU" dirty="0" smtClean="0"/>
              <a:t>ФИО судьи</a:t>
            </a:r>
            <a:endParaRPr lang="ru-RU" dirty="0"/>
          </a:p>
          <a:p>
            <a:pPr algn="just"/>
            <a:r>
              <a:rPr lang="ru-RU" dirty="0" smtClean="0"/>
              <a:t>Кабинет</a:t>
            </a:r>
          </a:p>
          <a:p>
            <a:pPr marL="0" indent="0">
              <a:buNone/>
            </a:pPr>
            <a:r>
              <a:rPr lang="ru-RU" dirty="0" smtClean="0"/>
              <a:t>Нажать «</a:t>
            </a:r>
            <a:r>
              <a:rPr lang="ru-RU" dirty="0">
                <a:hlinkClick r:id="rId2"/>
              </a:rPr>
              <a:t>СФОРМИРОВАТЬ ТЕКСТ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194" y="2971800"/>
            <a:ext cx="9962414" cy="3886200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>
            <a:off x="3657600" y="4626864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374136" y="4924044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374136" y="521665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255264" y="549097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300984" y="576529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310128" y="6048756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300984" y="6313932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300984" y="6597396"/>
            <a:ext cx="5486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9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728"/>
            <a:ext cx="4675546" cy="67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После нажатия на «</a:t>
            </a:r>
            <a:r>
              <a:rPr lang="ru-RU" dirty="0">
                <a:hlinkClick r:id="rId2"/>
              </a:rPr>
              <a:t>СФОРМИРОВАТЬ ТЕКСТ</a:t>
            </a:r>
            <a:r>
              <a:rPr lang="ru-RU" dirty="0" smtClean="0"/>
              <a:t>» появится таблица с сформированным текстом, который можно редактировать при необходимости</a:t>
            </a:r>
          </a:p>
          <a:p>
            <a:pPr marL="0" indent="0">
              <a:buNone/>
            </a:pPr>
            <a:r>
              <a:rPr lang="ru-RU" dirty="0" smtClean="0"/>
              <a:t>В поле «</a:t>
            </a:r>
            <a:r>
              <a:rPr lang="ru-RU" dirty="0"/>
              <a:t>Телефон извещаемого</a:t>
            </a:r>
            <a:r>
              <a:rPr lang="ru-RU" dirty="0" smtClean="0"/>
              <a:t>» необходимо ввести номер телефона извещаемого</a:t>
            </a:r>
          </a:p>
          <a:p>
            <a:pPr marL="0" indent="0">
              <a:buNone/>
            </a:pPr>
            <a:r>
              <a:rPr lang="ru-RU" dirty="0" smtClean="0"/>
              <a:t>Для отправки оповещения необходимо нажать на кнопку «Отправить»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546" y="740664"/>
            <a:ext cx="7516454" cy="4791456"/>
          </a:xfrm>
          <a:prstGeom prst="rect">
            <a:avLst/>
          </a:prstGeom>
        </p:spPr>
      </p:pic>
      <p:cxnSp>
        <p:nvCxnSpPr>
          <p:cNvPr id="5" name="Прямая со стрелкой 4"/>
          <p:cNvCxnSpPr/>
          <p:nvPr/>
        </p:nvCxnSpPr>
        <p:spPr>
          <a:xfrm>
            <a:off x="5586984" y="4224528"/>
            <a:ext cx="722376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77840" y="5175504"/>
            <a:ext cx="722376" cy="91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7415784" y="5303520"/>
            <a:ext cx="896112" cy="228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42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7690" t="47775" r="29177" b="31421"/>
          <a:stretch/>
        </p:blipFill>
        <p:spPr>
          <a:xfrm>
            <a:off x="5413249" y="3345118"/>
            <a:ext cx="5045346" cy="24505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47176" t="36930" r="28779" b="46139"/>
          <a:stretch/>
        </p:blipFill>
        <p:spPr>
          <a:xfrm>
            <a:off x="5413248" y="1426463"/>
            <a:ext cx="5045347" cy="191865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8680" y="1204977"/>
            <a:ext cx="31912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 в течении суток после отправки извещения оно не доставлено, то необходимо известить участника судопроизводства иным доступным способом.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94751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TM03457485[[fn=Сетка]]</Template>
  <TotalTime>135</TotalTime>
  <Words>119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Сервис рассылки смс-сообщений (Е-ВОСТОК)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vega</dc:creator>
  <cp:lastModifiedBy>vega</cp:lastModifiedBy>
  <cp:revision>13</cp:revision>
  <dcterms:created xsi:type="dcterms:W3CDTF">2025-05-07T04:44:46Z</dcterms:created>
  <dcterms:modified xsi:type="dcterms:W3CDTF">2025-09-01T03:08:39Z</dcterms:modified>
</cp:coreProperties>
</file>